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0"/>
  </p:notesMasterIdLst>
  <p:sldIdLst>
    <p:sldId id="256" r:id="rId2"/>
    <p:sldId id="258" r:id="rId3"/>
    <p:sldId id="260" r:id="rId4"/>
    <p:sldId id="261" r:id="rId5"/>
    <p:sldId id="282" r:id="rId6"/>
    <p:sldId id="262" r:id="rId7"/>
    <p:sldId id="303" r:id="rId8"/>
    <p:sldId id="309" r:id="rId9"/>
    <p:sldId id="306" r:id="rId10"/>
    <p:sldId id="307" r:id="rId11"/>
    <p:sldId id="308" r:id="rId12"/>
    <p:sldId id="304" r:id="rId13"/>
    <p:sldId id="310" r:id="rId14"/>
    <p:sldId id="294" r:id="rId15"/>
    <p:sldId id="284" r:id="rId16"/>
    <p:sldId id="311" r:id="rId17"/>
    <p:sldId id="319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02" r:id="rId28"/>
    <p:sldId id="286" r:id="rId29"/>
  </p:sldIdLst>
  <p:sldSz cx="9144000" cy="5143500" type="screen16x9"/>
  <p:notesSz cx="6858000" cy="9144000"/>
  <p:embeddedFontLst>
    <p:embeddedFont>
      <p:font typeface="Alef" panose="00000500000000000000" pitchFamily="2" charset="-79"/>
      <p:regular r:id="rId31"/>
      <p:bold r:id="rId32"/>
    </p:embeddedFont>
    <p:embeddedFont>
      <p:font typeface="Comfortaa Medium" panose="020B0604020202020204" charset="0"/>
      <p:regular r:id="rId33"/>
      <p:bold r:id="rId34"/>
    </p:embeddedFont>
    <p:embeddedFont>
      <p:font typeface="Dosis" pitchFamily="2" charset="0"/>
      <p:regular r:id="rId35"/>
      <p:bold r:id="rId36"/>
    </p:embeddedFont>
    <p:embeddedFont>
      <p:font typeface="Montserrat Alternates ExtraBold" panose="020B0604020202020204" charset="0"/>
      <p:bold r:id="rId37"/>
      <p:boldItalic r:id="rId38"/>
    </p:embeddedFont>
    <p:embeddedFont>
      <p:font typeface="Nunito Sans" pitchFamily="2" charset="0"/>
      <p:regular r:id="rId39"/>
      <p:bold r:id="rId40"/>
      <p:italic r:id="rId41"/>
      <p:boldItalic r:id="rId42"/>
    </p:embeddedFont>
    <p:embeddedFont>
      <p:font typeface="Saira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575361-338C-4E46-863B-D09BECA286B7}">
  <a:tblStyle styleId="{8E575361-338C-4E46-863B-D09BECA286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5-05T20:14:14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2249 4286 0,'0'-13'47,"13"26"-15,14-13-17,65 66 1,67 14-1,53-1 1,79 27 0,53 0-1,0-14 1,-53-25 0,-80-15-1,-12-52 16,-67 0-31,172 0 16,93 0 0,-66 0-1,-40 0 1,-66 0 0,-53 0-1,-27 0 1,-12 0-1,39 0 1,92-52 0,-12-41-1,-41 40 1,120-53 0,-172 40 15,13 13-16,0 0 1,-27 14 0,27-28-1,-13 28 1,0-1 0,-1-26-1,14 0 1,40 0-1,-40-27 1,-53 14 0,-79 52-16,26-39 15,-26 13 1,13-40 0,13-26 15,0 0-16,-26-13 1,-14 13 0,-13-27-1,-13 14 1,0 0 0,0-14-1,0-52 1,-39 26-1,-14 26 1,-27-12 0,41 78-1,-14 1 1,-14 13 0,-38-14-1,-54 1 16,-40-14-15,-12 14 0,-67-14-1,-185-12 1,106 52 0,-40 53-1,0 0 1,0 0-1,-13 0 1,13 0 0,-13 0-1,13 0 1,-26 66 0,0 26-1,12 14 16,-144 40-15,277-80 0,27 0-1,39-13 1,27 13 0,26 0-1,-13 14 1,27-1-1,-1 14 1,14-1 0,66-26-1,13 1 1,0-1 0,39-53-1,1 40 1,-26 0-1,-14 26 1,0 14 0,13 26-1,27-13 1,13-40 0,0 0-1,0 27 1,0-14-1,0 14 1,13-1 0,27-52-1,-27-14 1,0-13 0,14 1-1,-1 12 16,1 1-15,25 12 0,-12 14-1,13 0 1,-26-26 0,25 26-1,15-1 1,91 54-1,-25-13 1,-41-27 0,1 0-1,-1-13 1,-25-13 0,-14-1-1,13 1 16,0 0-15,-13-27 0,-14 0-1,41 14 1,65 26 0,-118-27-1,52 1 1,-39-1-1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21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0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97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07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0c19b9df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0c19b9df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43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f0c19b9df6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f0c19b9df6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f0c19b9d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f0c19b9d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12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0c19b9df6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0c19b9df6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391ca30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391ca30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0c19b9df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0c19b9df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0c19b9d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0c19b9d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f0c19b9d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f0c19b9d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16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396f543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396f543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43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0050" y="1612600"/>
            <a:ext cx="7263900" cy="14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000" b="0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16550" y="3134600"/>
            <a:ext cx="4110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63306" b="30167"/>
          <a:stretch/>
        </p:blipFill>
        <p:spPr>
          <a:xfrm>
            <a:off x="7000" y="1420525"/>
            <a:ext cx="1243401" cy="37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3306" b="23059"/>
          <a:stretch/>
        </p:blipFill>
        <p:spPr>
          <a:xfrm rot="10800000">
            <a:off x="7758350" y="17011"/>
            <a:ext cx="1402650" cy="46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2700000">
            <a:off x="1043641" y="57135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1375079" y="681931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2713425" y="737525"/>
            <a:ext cx="586800" cy="586800"/>
            <a:chOff x="3589550" y="-1003725"/>
            <a:chExt cx="586800" cy="586800"/>
          </a:xfrm>
        </p:grpSpPr>
        <p:sp>
          <p:nvSpPr>
            <p:cNvPr id="16" name="Google Shape;16;p2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2700000">
            <a:off x="6328650" y="-387989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700000">
            <a:off x="7016764" y="71741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2700000">
            <a:off x="7049774" y="-112234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032850" y="1743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2700000">
            <a:off x="6230400" y="3805136"/>
            <a:ext cx="305046" cy="13249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8538902" y="4644303"/>
            <a:ext cx="425313" cy="425313"/>
            <a:chOff x="3589550" y="-1003725"/>
            <a:chExt cx="586800" cy="586800"/>
          </a:xfrm>
        </p:grpSpPr>
        <p:sp>
          <p:nvSpPr>
            <p:cNvPr id="24" name="Google Shape;24;p2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2700000">
            <a:off x="5604684" y="3814216"/>
            <a:ext cx="94187" cy="1621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2700000">
            <a:off x="3763625" y="43574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2305050" y="41847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744350" y="49093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/>
          <p:nvPr/>
        </p:nvSpPr>
        <p:spPr>
          <a:xfrm rot="2700000">
            <a:off x="6230400" y="3805136"/>
            <a:ext cx="305046" cy="13249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32"/>
          <p:cNvGrpSpPr/>
          <p:nvPr/>
        </p:nvGrpSpPr>
        <p:grpSpPr>
          <a:xfrm>
            <a:off x="7595977" y="4018328"/>
            <a:ext cx="425313" cy="425313"/>
            <a:chOff x="3589550" y="-1003725"/>
            <a:chExt cx="586800" cy="586800"/>
          </a:xfrm>
        </p:grpSpPr>
        <p:sp>
          <p:nvSpPr>
            <p:cNvPr id="495" name="Google Shape;495;p32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32"/>
          <p:cNvSpPr/>
          <p:nvPr/>
        </p:nvSpPr>
        <p:spPr>
          <a:xfrm rot="2700000">
            <a:off x="5604684" y="3814216"/>
            <a:ext cx="94187" cy="1621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2"/>
          <p:cNvSpPr/>
          <p:nvPr/>
        </p:nvSpPr>
        <p:spPr>
          <a:xfrm rot="2700000">
            <a:off x="3763625" y="43574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2"/>
          <p:cNvSpPr/>
          <p:nvPr/>
        </p:nvSpPr>
        <p:spPr>
          <a:xfrm>
            <a:off x="2305050" y="41847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2"/>
          <p:cNvSpPr/>
          <p:nvPr/>
        </p:nvSpPr>
        <p:spPr>
          <a:xfrm rot="2700000">
            <a:off x="1043641" y="57135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2"/>
          <p:cNvSpPr/>
          <p:nvPr/>
        </p:nvSpPr>
        <p:spPr>
          <a:xfrm rot="2700000">
            <a:off x="1375079" y="681931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" name="Google Shape;502;p32"/>
          <p:cNvGrpSpPr/>
          <p:nvPr/>
        </p:nvGrpSpPr>
        <p:grpSpPr>
          <a:xfrm>
            <a:off x="2713425" y="737525"/>
            <a:ext cx="586800" cy="586800"/>
            <a:chOff x="3589550" y="-1003725"/>
            <a:chExt cx="586800" cy="586800"/>
          </a:xfrm>
        </p:grpSpPr>
        <p:sp>
          <p:nvSpPr>
            <p:cNvPr id="503" name="Google Shape;503;p32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2"/>
          <p:cNvSpPr/>
          <p:nvPr/>
        </p:nvSpPr>
        <p:spPr>
          <a:xfrm rot="2700000">
            <a:off x="6328650" y="-387989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rot="2700000">
            <a:off x="7016764" y="71741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 rot="2700000">
            <a:off x="7049774" y="-112234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2"/>
          <p:cNvSpPr/>
          <p:nvPr/>
        </p:nvSpPr>
        <p:spPr>
          <a:xfrm>
            <a:off x="4032850" y="1743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2"/>
          <p:cNvSpPr/>
          <p:nvPr/>
        </p:nvSpPr>
        <p:spPr>
          <a:xfrm>
            <a:off x="7417175" y="3431725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32"/>
          <p:cNvPicPr preferRelativeResize="0"/>
          <p:nvPr/>
        </p:nvPicPr>
        <p:blipFill rotWithShape="1">
          <a:blip r:embed="rId2">
            <a:alphaModFix/>
          </a:blip>
          <a:srcRect l="63306" b="30167"/>
          <a:stretch/>
        </p:blipFill>
        <p:spPr>
          <a:xfrm>
            <a:off x="7000" y="1420525"/>
            <a:ext cx="1243401" cy="37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2"/>
          <p:cNvPicPr preferRelativeResize="0"/>
          <p:nvPr/>
        </p:nvPicPr>
        <p:blipFill rotWithShape="1">
          <a:blip r:embed="rId2">
            <a:alphaModFix/>
          </a:blip>
          <a:srcRect l="63306" b="23059"/>
          <a:stretch/>
        </p:blipFill>
        <p:spPr>
          <a:xfrm rot="10800000">
            <a:off x="7758350" y="17011"/>
            <a:ext cx="1402650" cy="46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3"/>
          <p:cNvPicPr preferRelativeResize="0"/>
          <p:nvPr/>
        </p:nvPicPr>
        <p:blipFill rotWithShape="1">
          <a:blip r:embed="rId2">
            <a:alphaModFix/>
          </a:blip>
          <a:srcRect l="63306" b="30167"/>
          <a:stretch/>
        </p:blipFill>
        <p:spPr>
          <a:xfrm rot="10800000" flipH="1">
            <a:off x="7000" y="17011"/>
            <a:ext cx="1243401" cy="3722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3"/>
          <p:cNvSpPr/>
          <p:nvPr/>
        </p:nvSpPr>
        <p:spPr>
          <a:xfrm rot="2700000">
            <a:off x="622675" y="4098511"/>
            <a:ext cx="305046" cy="13249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3"/>
          <p:cNvSpPr/>
          <p:nvPr/>
        </p:nvSpPr>
        <p:spPr>
          <a:xfrm rot="2700000">
            <a:off x="-3041" y="4107591"/>
            <a:ext cx="94187" cy="1621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3"/>
          <p:cNvSpPr/>
          <p:nvPr/>
        </p:nvSpPr>
        <p:spPr>
          <a:xfrm>
            <a:off x="253625" y="3558725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3"/>
          <p:cNvSpPr/>
          <p:nvPr/>
        </p:nvSpPr>
        <p:spPr>
          <a:xfrm rot="2700000">
            <a:off x="7426641" y="-198347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3"/>
          <p:cNvSpPr/>
          <p:nvPr/>
        </p:nvSpPr>
        <p:spPr>
          <a:xfrm rot="2700000">
            <a:off x="1464629" y="4739156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3"/>
          <p:cNvGrpSpPr/>
          <p:nvPr/>
        </p:nvGrpSpPr>
        <p:grpSpPr>
          <a:xfrm>
            <a:off x="7758350" y="152400"/>
            <a:ext cx="586800" cy="586800"/>
            <a:chOff x="3589550" y="-1003725"/>
            <a:chExt cx="586800" cy="586800"/>
          </a:xfrm>
        </p:grpSpPr>
        <p:sp>
          <p:nvSpPr>
            <p:cNvPr id="520" name="Google Shape;520;p33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3"/>
          <p:cNvSpPr/>
          <p:nvPr/>
        </p:nvSpPr>
        <p:spPr>
          <a:xfrm rot="2700000">
            <a:off x="2399925" y="-743514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/>
          <p:nvPr/>
        </p:nvSpPr>
        <p:spPr>
          <a:xfrm rot="2700000">
            <a:off x="3088039" y="361889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/>
          <p:nvPr/>
        </p:nvSpPr>
        <p:spPr>
          <a:xfrm rot="2700000">
            <a:off x="3121049" y="-467759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3"/>
          <p:cNvSpPr/>
          <p:nvPr/>
        </p:nvSpPr>
        <p:spPr>
          <a:xfrm>
            <a:off x="4032850" y="1743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8603700" y="3912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2">
            <a:alphaModFix/>
          </a:blip>
          <a:srcRect l="63306" b="23059"/>
          <a:stretch/>
        </p:blipFill>
        <p:spPr>
          <a:xfrm flipH="1">
            <a:off x="7758350" y="516197"/>
            <a:ext cx="1402650" cy="46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927300" y="2380502"/>
            <a:ext cx="7289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340000" y="3391898"/>
            <a:ext cx="446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059900" y="1322593"/>
            <a:ext cx="10242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/>
          </a:blip>
          <a:srcRect l="63306" t="3911" b="7396"/>
          <a:stretch/>
        </p:blipFill>
        <p:spPr>
          <a:xfrm rot="-5400000" flipH="1">
            <a:off x="1752774" y="-1742524"/>
            <a:ext cx="1243401" cy="47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l="63306" t="36922" b="8497"/>
          <a:stretch/>
        </p:blipFill>
        <p:spPr>
          <a:xfrm rot="5400000" flipH="1">
            <a:off x="6801774" y="2800975"/>
            <a:ext cx="1402650" cy="32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/>
          <p:nvPr/>
        </p:nvSpPr>
        <p:spPr>
          <a:xfrm rot="2700000">
            <a:off x="304775" y="43574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2700000">
            <a:off x="427404" y="110865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2700000">
            <a:off x="758842" y="1219231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2700000">
            <a:off x="7750250" y="21436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2700000">
            <a:off x="8438364" y="1126839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2700000">
            <a:off x="8471374" y="297191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8479075" y="2092975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2700000">
            <a:off x="913089" y="478716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7609375" y="4457775"/>
            <a:ext cx="586800" cy="586800"/>
            <a:chOff x="3589550" y="-1003725"/>
            <a:chExt cx="586800" cy="586800"/>
          </a:xfrm>
        </p:grpSpPr>
        <p:sp>
          <p:nvSpPr>
            <p:cNvPr id="45" name="Google Shape;45;p3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1379413" y="2914630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187588" y="2914630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380913" y="3274455"/>
            <a:ext cx="25755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5186088" y="3276233"/>
            <a:ext cx="25785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5"/>
          <p:cNvPicPr preferRelativeResize="0"/>
          <p:nvPr/>
        </p:nvPicPr>
        <p:blipFill rotWithShape="1">
          <a:blip r:embed="rId2">
            <a:alphaModFix/>
          </a:blip>
          <a:srcRect l="75305" b="16142"/>
          <a:stretch/>
        </p:blipFill>
        <p:spPr>
          <a:xfrm rot="8100000" flipH="1">
            <a:off x="576888" y="1714855"/>
            <a:ext cx="943979" cy="5043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2">
            <a:alphaModFix/>
          </a:blip>
          <a:srcRect l="71725" b="23059"/>
          <a:stretch/>
        </p:blipFill>
        <p:spPr>
          <a:xfrm flipH="1">
            <a:off x="8063150" y="516375"/>
            <a:ext cx="1080851" cy="46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/>
          <p:nvPr/>
        </p:nvSpPr>
        <p:spPr>
          <a:xfrm rot="2700000">
            <a:off x="4800125" y="4365311"/>
            <a:ext cx="305046" cy="13249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 rot="2700000">
            <a:off x="4174409" y="4374391"/>
            <a:ext cx="94187" cy="1621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 rot="2700000">
            <a:off x="8854550" y="-388339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2700000">
            <a:off x="-382000" y="4624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2700000">
            <a:off x="306114" y="156786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2700000">
            <a:off x="339124" y="738216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7398600" y="44515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2295750" y="2935022"/>
            <a:ext cx="45525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2">
            <a:alphaModFix/>
          </a:blip>
          <a:srcRect l="73257" t="1674" b="19696"/>
          <a:stretch/>
        </p:blipFill>
        <p:spPr>
          <a:xfrm rot="-5400000">
            <a:off x="6258475" y="2268226"/>
            <a:ext cx="1022299" cy="47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2">
            <a:alphaModFix/>
          </a:blip>
          <a:srcRect l="63306" t="54942" b="7475"/>
          <a:stretch/>
        </p:blipFill>
        <p:spPr>
          <a:xfrm>
            <a:off x="-1913" y="863"/>
            <a:ext cx="1243401" cy="20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/>
          <p:nvPr/>
        </p:nvSpPr>
        <p:spPr>
          <a:xfrm rot="2700000">
            <a:off x="6525" y="40726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 rot="2700000">
            <a:off x="80991" y="352885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 rot="2700000">
            <a:off x="468779" y="2607256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7"/>
          <p:cNvGrpSpPr/>
          <p:nvPr/>
        </p:nvGrpSpPr>
        <p:grpSpPr>
          <a:xfrm>
            <a:off x="630625" y="4800825"/>
            <a:ext cx="586800" cy="586800"/>
            <a:chOff x="3589550" y="-1003725"/>
            <a:chExt cx="586800" cy="586800"/>
          </a:xfrm>
        </p:grpSpPr>
        <p:sp>
          <p:nvSpPr>
            <p:cNvPr id="98" name="Google Shape;98;p7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7"/>
          <p:cNvSpPr/>
          <p:nvPr/>
        </p:nvSpPr>
        <p:spPr>
          <a:xfrm>
            <a:off x="171025" y="2090125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2700000">
            <a:off x="8359450" y="-334589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2700000">
            <a:off x="8727589" y="102796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2700000">
            <a:off x="9080574" y="-58834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1423531" y="1867350"/>
            <a:ext cx="299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2"/>
          </p:nvPr>
        </p:nvSpPr>
        <p:spPr>
          <a:xfrm>
            <a:off x="1423531" y="2235246"/>
            <a:ext cx="29091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3"/>
          </p:nvPr>
        </p:nvSpPr>
        <p:spPr>
          <a:xfrm>
            <a:off x="1423531" y="3350114"/>
            <a:ext cx="2999100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4"/>
          </p:nvPr>
        </p:nvSpPr>
        <p:spPr>
          <a:xfrm>
            <a:off x="1423531" y="3714550"/>
            <a:ext cx="29091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hasCustomPrompt="1"/>
          </p:nvPr>
        </p:nvSpPr>
        <p:spPr>
          <a:xfrm>
            <a:off x="749156" y="1978599"/>
            <a:ext cx="581100" cy="5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747056" y="3460746"/>
            <a:ext cx="585300" cy="5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/>
          </p:nvPr>
        </p:nvSpPr>
        <p:spPr>
          <a:xfrm>
            <a:off x="713225" y="544407"/>
            <a:ext cx="7717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7"/>
          </p:nvPr>
        </p:nvSpPr>
        <p:spPr>
          <a:xfrm>
            <a:off x="5438062" y="1867350"/>
            <a:ext cx="2999100" cy="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8"/>
          </p:nvPr>
        </p:nvSpPr>
        <p:spPr>
          <a:xfrm>
            <a:off x="5438063" y="2235246"/>
            <a:ext cx="2905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5444494" y="3350100"/>
            <a:ext cx="2998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5444501" y="3714552"/>
            <a:ext cx="2905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65732" y="1976499"/>
            <a:ext cx="585300" cy="5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5732" y="3460746"/>
            <a:ext cx="585300" cy="5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pic>
        <p:nvPicPr>
          <p:cNvPr id="182" name="Google Shape;182;p13"/>
          <p:cNvPicPr preferRelativeResize="0"/>
          <p:nvPr/>
        </p:nvPicPr>
        <p:blipFill rotWithShape="1">
          <a:blip r:embed="rId2">
            <a:alphaModFix/>
          </a:blip>
          <a:srcRect l="75267" b="21972"/>
          <a:stretch/>
        </p:blipFill>
        <p:spPr>
          <a:xfrm flipH="1">
            <a:off x="8504325" y="1227325"/>
            <a:ext cx="789050" cy="39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 rotWithShape="1">
          <a:blip r:embed="rId2">
            <a:alphaModFix/>
          </a:blip>
          <a:srcRect l="82436" b="10857"/>
          <a:stretch/>
        </p:blipFill>
        <p:spPr>
          <a:xfrm rot="10800000" flipH="1">
            <a:off x="125" y="620574"/>
            <a:ext cx="560324" cy="44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3"/>
          <p:cNvSpPr/>
          <p:nvPr/>
        </p:nvSpPr>
        <p:spPr>
          <a:xfrm rot="2700000">
            <a:off x="3857962" y="4514111"/>
            <a:ext cx="305046" cy="13249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>
            <a:off x="7775652" y="4447853"/>
            <a:ext cx="425313" cy="425313"/>
            <a:chOff x="3589550" y="-1003725"/>
            <a:chExt cx="586800" cy="586800"/>
          </a:xfrm>
        </p:grpSpPr>
        <p:sp>
          <p:nvSpPr>
            <p:cNvPr id="186" name="Google Shape;186;p13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3"/>
          <p:cNvSpPr/>
          <p:nvPr/>
        </p:nvSpPr>
        <p:spPr>
          <a:xfrm rot="2700000">
            <a:off x="4402697" y="4523191"/>
            <a:ext cx="94187" cy="16211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2700000">
            <a:off x="866325" y="-760539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2700000">
            <a:off x="940791" y="458230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2700000">
            <a:off x="1272229" y="4692881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2700000">
            <a:off x="5223514" y="469226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8200975" y="3097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xfrm>
            <a:off x="2872202" y="1880669"/>
            <a:ext cx="463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1"/>
          </p:nvPr>
        </p:nvSpPr>
        <p:spPr>
          <a:xfrm>
            <a:off x="2929090" y="2833531"/>
            <a:ext cx="4208700" cy="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2" hasCustomPrompt="1"/>
          </p:nvPr>
        </p:nvSpPr>
        <p:spPr>
          <a:xfrm>
            <a:off x="1638898" y="20230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2">
            <a:alphaModFix/>
          </a:blip>
          <a:srcRect l="66983" t="1670" b="6544"/>
          <a:stretch/>
        </p:blipFill>
        <p:spPr>
          <a:xfrm rot="5400000" flipH="1">
            <a:off x="2134537" y="1763850"/>
            <a:ext cx="1262100" cy="552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/>
          </a:blip>
          <a:srcRect l="63306" t="149" b="328"/>
          <a:stretch/>
        </p:blipFill>
        <p:spPr>
          <a:xfrm rot="-5400000" flipH="1">
            <a:off x="5869400" y="-2031200"/>
            <a:ext cx="1243401" cy="5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 rot="2700000">
            <a:off x="8592914" y="475361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2700000">
            <a:off x="8625924" y="3923966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8494000" y="3409275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2700000">
            <a:off x="7468250" y="44541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2700000">
            <a:off x="427404" y="246728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 rot="2700000">
            <a:off x="758842" y="357306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 rot="2700000">
            <a:off x="-154150" y="108891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body" idx="1"/>
          </p:nvPr>
        </p:nvSpPr>
        <p:spPr>
          <a:xfrm>
            <a:off x="1740600" y="1753125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2">
            <a:alphaModFix/>
          </a:blip>
          <a:srcRect l="63306" b="30167"/>
          <a:stretch/>
        </p:blipFill>
        <p:spPr>
          <a:xfrm rot="10800000" flipH="1">
            <a:off x="7000" y="17011"/>
            <a:ext cx="1243401" cy="37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"/>
          <p:cNvPicPr preferRelativeResize="0"/>
          <p:nvPr/>
        </p:nvPicPr>
        <p:blipFill rotWithShape="1">
          <a:blip r:embed="rId2">
            <a:alphaModFix/>
          </a:blip>
          <a:srcRect l="63306" b="23059"/>
          <a:stretch/>
        </p:blipFill>
        <p:spPr>
          <a:xfrm flipH="1">
            <a:off x="7758350" y="516197"/>
            <a:ext cx="1402650" cy="46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/>
          <p:nvPr/>
        </p:nvSpPr>
        <p:spPr>
          <a:xfrm rot="2700000">
            <a:off x="7571716" y="-281522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 rot="2700000">
            <a:off x="7979354" y="-399544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8200975" y="3097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 rot="2700000">
            <a:off x="7021000" y="4513236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18"/>
          <p:cNvGrpSpPr/>
          <p:nvPr/>
        </p:nvGrpSpPr>
        <p:grpSpPr>
          <a:xfrm>
            <a:off x="6252800" y="4420250"/>
            <a:ext cx="586800" cy="586800"/>
            <a:chOff x="3589550" y="-1003725"/>
            <a:chExt cx="586800" cy="586800"/>
          </a:xfrm>
        </p:grpSpPr>
        <p:sp>
          <p:nvSpPr>
            <p:cNvPr id="255" name="Google Shape;255;p18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18"/>
          <p:cNvSpPr/>
          <p:nvPr/>
        </p:nvSpPr>
        <p:spPr>
          <a:xfrm rot="2700000">
            <a:off x="652375" y="4111886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/>
          <p:nvPr/>
        </p:nvSpPr>
        <p:spPr>
          <a:xfrm rot="2700000">
            <a:off x="1722139" y="479206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"/>
          <p:cNvSpPr/>
          <p:nvPr/>
        </p:nvSpPr>
        <p:spPr>
          <a:xfrm rot="2700000">
            <a:off x="1373499" y="4387641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"/>
          <p:cNvSpPr/>
          <p:nvPr/>
        </p:nvSpPr>
        <p:spPr>
          <a:xfrm rot="2700000">
            <a:off x="2428939" y="4579314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 rotWithShape="1">
          <a:blip r:embed="rId2">
            <a:alphaModFix/>
          </a:blip>
          <a:srcRect l="67610" t="54942" b="7475"/>
          <a:stretch/>
        </p:blipFill>
        <p:spPr>
          <a:xfrm rot="-5400000" flipH="1">
            <a:off x="452000" y="-459625"/>
            <a:ext cx="1097575" cy="2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0"/>
          <p:cNvPicPr preferRelativeResize="0"/>
          <p:nvPr/>
        </p:nvPicPr>
        <p:blipFill rotWithShape="1">
          <a:blip r:embed="rId2">
            <a:alphaModFix/>
          </a:blip>
          <a:srcRect l="63306" t="1672" b="69923"/>
          <a:stretch/>
        </p:blipFill>
        <p:spPr>
          <a:xfrm flipH="1">
            <a:off x="7758350" y="3435325"/>
            <a:ext cx="1402650" cy="17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0"/>
          <p:cNvSpPr/>
          <p:nvPr/>
        </p:nvSpPr>
        <p:spPr>
          <a:xfrm rot="2700000">
            <a:off x="178791" y="3015853"/>
            <a:ext cx="156129" cy="4938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0"/>
          <p:cNvSpPr/>
          <p:nvPr/>
        </p:nvSpPr>
        <p:spPr>
          <a:xfrm rot="2700000">
            <a:off x="-24146" y="3670631"/>
            <a:ext cx="94187" cy="8811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0"/>
          <p:cNvSpPr/>
          <p:nvPr/>
        </p:nvSpPr>
        <p:spPr>
          <a:xfrm rot="2700000">
            <a:off x="-242175" y="4246186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/>
          <p:nvPr/>
        </p:nvSpPr>
        <p:spPr>
          <a:xfrm rot="2700000">
            <a:off x="402749" y="4674341"/>
            <a:ext cx="110309" cy="10326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"/>
          <p:cNvSpPr/>
          <p:nvPr/>
        </p:nvSpPr>
        <p:spPr>
          <a:xfrm rot="2700000">
            <a:off x="8858175" y="2409761"/>
            <a:ext cx="305046" cy="1324977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47625" dir="2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0"/>
          <p:cNvSpPr/>
          <p:nvPr/>
        </p:nvSpPr>
        <p:spPr>
          <a:xfrm rot="2700000">
            <a:off x="8695814" y="2282389"/>
            <a:ext cx="182858" cy="5786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0"/>
          <p:cNvSpPr/>
          <p:nvPr/>
        </p:nvSpPr>
        <p:spPr>
          <a:xfrm>
            <a:off x="8557450" y="1786200"/>
            <a:ext cx="459600" cy="459600"/>
          </a:xfrm>
          <a:prstGeom prst="ellipse">
            <a:avLst/>
          </a:prstGeom>
          <a:gradFill>
            <a:gsLst>
              <a:gs pos="0">
                <a:schemeClr val="dk2"/>
              </a:gs>
              <a:gs pos="29000">
                <a:schemeClr val="dk2"/>
              </a:gs>
              <a:gs pos="81000">
                <a:schemeClr val="accen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142875" dist="114300" dir="246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0"/>
          <p:cNvGrpSpPr/>
          <p:nvPr/>
        </p:nvGrpSpPr>
        <p:grpSpPr>
          <a:xfrm>
            <a:off x="-8425" y="1946425"/>
            <a:ext cx="586800" cy="586800"/>
            <a:chOff x="3589550" y="-1003725"/>
            <a:chExt cx="586800" cy="586800"/>
          </a:xfrm>
        </p:grpSpPr>
        <p:sp>
          <p:nvSpPr>
            <p:cNvPr id="473" name="Google Shape;473;p30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9000">
              <a:schemeClr val="dk2"/>
            </a:gs>
            <a:gs pos="81000">
              <a:schemeClr val="accen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Alternates ExtraBold"/>
              <a:buNone/>
              <a:defRPr sz="2800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●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○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■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●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○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■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●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○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aira"/>
              <a:buChar char="■"/>
              <a:defRPr sz="160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64" r:id="rId8"/>
    <p:sldLayoutId id="2147483676" r:id="rId9"/>
    <p:sldLayoutId id="2147483678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/>
          <p:nvPr/>
        </p:nvSpPr>
        <p:spPr>
          <a:xfrm>
            <a:off x="2383650" y="3448925"/>
            <a:ext cx="43767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7"/>
          <p:cNvSpPr txBox="1">
            <a:spLocks noGrp="1"/>
          </p:cNvSpPr>
          <p:nvPr>
            <p:ph type="ctrTitle"/>
          </p:nvPr>
        </p:nvSpPr>
        <p:spPr>
          <a:xfrm>
            <a:off x="966514" y="1345374"/>
            <a:ext cx="7210969" cy="14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 dirty="0">
                <a:solidFill>
                  <a:srgbClr val="FFB1D9"/>
                </a:solidFill>
              </a:rPr>
            </a:br>
            <a:br>
              <a:rPr lang="en-US" sz="4400" dirty="0"/>
            </a:br>
            <a:br>
              <a:rPr lang="en-US" sz="3600" dirty="0">
                <a:solidFill>
                  <a:srgbClr val="FFB1D9"/>
                </a:solidFill>
              </a:rPr>
            </a:br>
            <a:r>
              <a:rPr lang="en-US" sz="2400" dirty="0" err="1">
                <a:solidFill>
                  <a:srgbClr val="FFB1D9"/>
                </a:solidFill>
              </a:rPr>
              <a:t>Sistemi</a:t>
            </a:r>
            <a:r>
              <a:rPr lang="en-US" sz="2400" dirty="0">
                <a:solidFill>
                  <a:srgbClr val="FFB1D9"/>
                </a:solidFill>
              </a:rPr>
              <a:t> </a:t>
            </a:r>
            <a:r>
              <a:rPr lang="en-US" sz="2400" dirty="0" err="1">
                <a:solidFill>
                  <a:srgbClr val="FFB1D9"/>
                </a:solidFill>
              </a:rPr>
              <a:t>baza</a:t>
            </a:r>
            <a:r>
              <a:rPr lang="en-US" sz="2400" dirty="0">
                <a:solidFill>
                  <a:srgbClr val="FFB1D9"/>
                </a:solidFill>
              </a:rPr>
              <a:t> </a:t>
            </a:r>
            <a:r>
              <a:rPr lang="en-US" sz="2400" dirty="0" err="1">
                <a:solidFill>
                  <a:srgbClr val="FFB1D9"/>
                </a:solidFill>
              </a:rPr>
              <a:t>podataka</a:t>
            </a:r>
            <a:br>
              <a:rPr lang="en-US" sz="3600" dirty="0">
                <a:solidFill>
                  <a:srgbClr val="FFB1D9"/>
                </a:solidFill>
              </a:rPr>
            </a:br>
            <a:r>
              <a:rPr lang="en-US" sz="3600" dirty="0"/>
              <a:t>Interna </a:t>
            </a:r>
            <a:r>
              <a:rPr lang="en-US" sz="3600" dirty="0" err="1"/>
              <a:t>struktura</a:t>
            </a:r>
            <a:r>
              <a:rPr lang="en-US" sz="3600" dirty="0"/>
              <a:t> I </a:t>
            </a:r>
            <a:r>
              <a:rPr lang="en-US" sz="3600" dirty="0" err="1"/>
              <a:t>organizacija</a:t>
            </a:r>
            <a:r>
              <a:rPr lang="en-US" sz="3600" dirty="0"/>
              <a:t> </a:t>
            </a:r>
            <a:r>
              <a:rPr lang="en-US" sz="3600" dirty="0" err="1"/>
              <a:t>indeksa</a:t>
            </a:r>
            <a:r>
              <a:rPr lang="en-US" sz="3600" dirty="0"/>
              <a:t> </a:t>
            </a:r>
            <a:r>
              <a:rPr lang="en-US" sz="3600" dirty="0" err="1"/>
              <a:t>kod</a:t>
            </a:r>
            <a:r>
              <a:rPr lang="en-US" sz="3600" dirty="0"/>
              <a:t> MongoDB </a:t>
            </a:r>
            <a:r>
              <a:rPr lang="en-US" sz="3600" dirty="0" err="1"/>
              <a:t>baze</a:t>
            </a:r>
            <a:r>
              <a:rPr lang="en-US" sz="3600" dirty="0"/>
              <a:t> </a:t>
            </a:r>
            <a:r>
              <a:rPr lang="en-US" sz="3600" dirty="0" err="1"/>
              <a:t>podataka</a:t>
            </a:r>
            <a:br>
              <a:rPr lang="en-US" sz="3600" dirty="0"/>
            </a:br>
            <a:br>
              <a:rPr lang="en-US" sz="2800" dirty="0">
                <a:solidFill>
                  <a:srgbClr val="FFB1D9"/>
                </a:solidFill>
              </a:rPr>
            </a:b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2516549" y="3448925"/>
            <a:ext cx="4110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Bosni</a:t>
            </a:r>
            <a:r>
              <a:rPr lang="sr-Latn-RS" dirty="0"/>
              <a:t>ć 1289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Sekundarno indeksiranje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3E6DD-1E17-4A60-A6C8-890973BB0F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76" y="1045150"/>
            <a:ext cx="4587399" cy="35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6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Montserrat Alternates ExtraBold" panose="020B0604020202020204" charset="0"/>
              </a:rPr>
              <a:t>Indeksiranje na više nivoa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D29A9-A104-4A37-81EE-172B702842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52" y="914400"/>
            <a:ext cx="392303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82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713225" y="624950"/>
            <a:ext cx="73986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815072" y="624950"/>
            <a:ext cx="719490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Struktura indeksa kod MongoDB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95AA5-61D0-4ACC-A792-06547D7E6B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13" y="1121450"/>
            <a:ext cx="4880293" cy="40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45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669228" y="532925"/>
            <a:ext cx="5805544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Tipovi indeksa kod MongoDB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593;p42">
            <a:extLst>
              <a:ext uri="{FF2B5EF4-FFF2-40B4-BE49-F238E27FC236}">
                <a16:creationId xmlns:a16="http://schemas.microsoft.com/office/drawing/2014/main" id="{C7E73544-455A-4796-B362-C7E375598097}"/>
              </a:ext>
            </a:extLst>
          </p:cNvPr>
          <p:cNvSpPr txBox="1">
            <a:spLocks/>
          </p:cNvSpPr>
          <p:nvPr/>
        </p:nvSpPr>
        <p:spPr>
          <a:xfrm>
            <a:off x="1669228" y="1924575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0" i="0" u="none" strike="noStrike" cap="none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Indeksi jednog polja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Složeni indeksi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Indeksi sa više ključeva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Geoprostorni indeksi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Tekstualni indeksi</a:t>
            </a:r>
            <a:br>
              <a:rPr lang="pl-PL" sz="1400" dirty="0">
                <a:latin typeface="Montserrat Alternates ExtraBold" panose="020B0604020202020204" charset="0"/>
              </a:rPr>
            </a:br>
            <a:endParaRPr lang="pl-PL" sz="1400" dirty="0">
              <a:latin typeface="Montserrat Alternate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1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4057800" y="1320502"/>
            <a:ext cx="1028400" cy="10284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1"/>
          <p:cNvSpPr txBox="1">
            <a:spLocks noGrp="1"/>
          </p:cNvSpPr>
          <p:nvPr>
            <p:ph type="title"/>
          </p:nvPr>
        </p:nvSpPr>
        <p:spPr>
          <a:xfrm>
            <a:off x="927300" y="2380502"/>
            <a:ext cx="7289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sr-Latn-RS" dirty="0"/>
              <a:t>Primer</a:t>
            </a:r>
            <a:endParaRPr dirty="0"/>
          </a:p>
        </p:txBody>
      </p:sp>
      <p:sp>
        <p:nvSpPr>
          <p:cNvPr id="586" name="Google Shape;586;p41"/>
          <p:cNvSpPr txBox="1">
            <a:spLocks noGrp="1"/>
          </p:cNvSpPr>
          <p:nvPr>
            <p:ph type="title" idx="2"/>
          </p:nvPr>
        </p:nvSpPr>
        <p:spPr>
          <a:xfrm>
            <a:off x="4059900" y="1322593"/>
            <a:ext cx="10242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3</a:t>
            </a:r>
            <a:endParaRPr dirty="0"/>
          </a:p>
        </p:txBody>
      </p:sp>
      <p:sp>
        <p:nvSpPr>
          <p:cNvPr id="7" name="Google Shape;789;p48">
            <a:extLst>
              <a:ext uri="{FF2B5EF4-FFF2-40B4-BE49-F238E27FC236}">
                <a16:creationId xmlns:a16="http://schemas.microsoft.com/office/drawing/2014/main" id="{C457E9EE-F407-4F30-B114-44E7EB8245EF}"/>
              </a:ext>
            </a:extLst>
          </p:cNvPr>
          <p:cNvSpPr/>
          <p:nvPr/>
        </p:nvSpPr>
        <p:spPr>
          <a:xfrm>
            <a:off x="2146690" y="3229497"/>
            <a:ext cx="4822874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90;p48">
            <a:extLst>
              <a:ext uri="{FF2B5EF4-FFF2-40B4-BE49-F238E27FC236}">
                <a16:creationId xmlns:a16="http://schemas.microsoft.com/office/drawing/2014/main" id="{200B1EFD-A296-44AC-997E-3CDD5BBB3E9C}"/>
              </a:ext>
            </a:extLst>
          </p:cNvPr>
          <p:cNvSpPr txBox="1">
            <a:spLocks/>
          </p:cNvSpPr>
          <p:nvPr/>
        </p:nvSpPr>
        <p:spPr>
          <a:xfrm>
            <a:off x="2160562" y="3294902"/>
            <a:ext cx="482287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Alternates ExtraBold"/>
              <a:buNone/>
              <a:defRPr sz="5000" b="0" i="0" u="none" strike="noStrike" cap="none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l-PL" sz="1800" dirty="0"/>
              <a:t>na </a:t>
            </a:r>
            <a:r>
              <a:rPr lang="en-US" sz="1800" dirty="0" err="1"/>
              <a:t>kolekciji</a:t>
            </a:r>
            <a:r>
              <a:rPr lang="pl-PL" sz="1800" dirty="0"/>
              <a:t> podataka o kupcima</a:t>
            </a:r>
          </a:p>
        </p:txBody>
      </p:sp>
    </p:spTree>
    <p:extLst>
      <p:ext uri="{BB962C8B-B14F-4D97-AF65-F5344CB8AC3E}">
        <p14:creationId xmlns:p14="http://schemas.microsoft.com/office/powerpoint/2010/main" val="213122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5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713225" y="54864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Dataset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A795A-50AF-456E-88A4-8E9C3DFDF0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63056" y="1114426"/>
            <a:ext cx="6017887" cy="4000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019" y="118133"/>
            <a:ext cx="7571912" cy="4907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BBB36F-ADC7-4F1B-A4F5-B8D5BBC74FD8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25223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044" y="127087"/>
            <a:ext cx="7571912" cy="4889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14C821-A9C2-43ED-9AFF-578D15534AF6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89117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5799" y="127087"/>
            <a:ext cx="7552402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3CE908-43C5-49F6-AEB8-BDB0F27798B7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30024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2488" y="127087"/>
            <a:ext cx="7539023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C1D471-B609-4769-B909-160F7AC35099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50860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9"/>
          <p:cNvSpPr/>
          <p:nvPr/>
        </p:nvSpPr>
        <p:spPr>
          <a:xfrm>
            <a:off x="1407244" y="1794418"/>
            <a:ext cx="678000" cy="6780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9"/>
          <p:cNvSpPr/>
          <p:nvPr/>
        </p:nvSpPr>
        <p:spPr>
          <a:xfrm>
            <a:off x="1407844" y="3279265"/>
            <a:ext cx="676800" cy="6768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5426520" y="1795018"/>
            <a:ext cx="676800" cy="6768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5426520" y="3279265"/>
            <a:ext cx="676800" cy="6768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9"/>
          <p:cNvSpPr txBox="1">
            <a:spLocks noGrp="1"/>
          </p:cNvSpPr>
          <p:nvPr>
            <p:ph type="subTitle" idx="1"/>
          </p:nvPr>
        </p:nvSpPr>
        <p:spPr>
          <a:xfrm>
            <a:off x="2133694" y="2019118"/>
            <a:ext cx="299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559" name="Google Shape;559;p39"/>
          <p:cNvSpPr txBox="1">
            <a:spLocks noGrp="1"/>
          </p:cNvSpPr>
          <p:nvPr>
            <p:ph type="subTitle" idx="3"/>
          </p:nvPr>
        </p:nvSpPr>
        <p:spPr>
          <a:xfrm>
            <a:off x="2133694" y="3495865"/>
            <a:ext cx="3477082" cy="2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sr-Latn-RS" dirty="0"/>
              <a:t>Indeksi i MongoDB</a:t>
            </a:r>
          </a:p>
        </p:txBody>
      </p:sp>
      <p:sp>
        <p:nvSpPr>
          <p:cNvPr id="561" name="Google Shape;561;p39"/>
          <p:cNvSpPr txBox="1">
            <a:spLocks noGrp="1"/>
          </p:cNvSpPr>
          <p:nvPr>
            <p:ph type="title"/>
          </p:nvPr>
        </p:nvSpPr>
        <p:spPr>
          <a:xfrm>
            <a:off x="1455694" y="1842868"/>
            <a:ext cx="581100" cy="5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2" name="Google Shape;562;p39"/>
          <p:cNvSpPr txBox="1">
            <a:spLocks noGrp="1"/>
          </p:cNvSpPr>
          <p:nvPr>
            <p:ph type="title" idx="5"/>
          </p:nvPr>
        </p:nvSpPr>
        <p:spPr>
          <a:xfrm>
            <a:off x="1453594" y="3325015"/>
            <a:ext cx="585300" cy="585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3" name="Google Shape;563;p39"/>
          <p:cNvSpPr txBox="1">
            <a:spLocks noGrp="1"/>
          </p:cNvSpPr>
          <p:nvPr>
            <p:ph type="subTitle" idx="7"/>
          </p:nvPr>
        </p:nvSpPr>
        <p:spPr>
          <a:xfrm>
            <a:off x="6144900" y="2006818"/>
            <a:ext cx="2999100" cy="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sr-Latn-RS" dirty="0"/>
              <a:t>Primer</a:t>
            </a:r>
          </a:p>
        </p:txBody>
      </p:sp>
      <p:sp>
        <p:nvSpPr>
          <p:cNvPr id="566" name="Google Shape;566;p39"/>
          <p:cNvSpPr txBox="1">
            <a:spLocks noGrp="1"/>
          </p:cNvSpPr>
          <p:nvPr>
            <p:ph type="title" idx="14"/>
          </p:nvPr>
        </p:nvSpPr>
        <p:spPr>
          <a:xfrm>
            <a:off x="5472270" y="1840768"/>
            <a:ext cx="585300" cy="585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67" name="Google Shape;567;p39"/>
          <p:cNvSpPr txBox="1">
            <a:spLocks noGrp="1"/>
          </p:cNvSpPr>
          <p:nvPr>
            <p:ph type="title" idx="15"/>
          </p:nvPr>
        </p:nvSpPr>
        <p:spPr>
          <a:xfrm>
            <a:off x="5472270" y="3325015"/>
            <a:ext cx="585300" cy="585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8" name="Google Shape;568;p39"/>
          <p:cNvSpPr txBox="1">
            <a:spLocks noGrp="1"/>
          </p:cNvSpPr>
          <p:nvPr>
            <p:ph type="title" idx="6"/>
          </p:nvPr>
        </p:nvSpPr>
        <p:spPr>
          <a:xfrm>
            <a:off x="713225" y="544407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Sadržaj</a:t>
            </a:r>
            <a:endParaRPr dirty="0"/>
          </a:p>
        </p:txBody>
      </p:sp>
      <p:sp>
        <p:nvSpPr>
          <p:cNvPr id="569" name="Google Shape;569;p39"/>
          <p:cNvSpPr txBox="1">
            <a:spLocks noGrp="1"/>
          </p:cNvSpPr>
          <p:nvPr>
            <p:ph type="subTitle" idx="9"/>
          </p:nvPr>
        </p:nvSpPr>
        <p:spPr>
          <a:xfrm>
            <a:off x="6144900" y="3503365"/>
            <a:ext cx="2998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859" y="127087"/>
            <a:ext cx="7544281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B18AE9-5AE8-4486-A764-E4CF56C190FD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11014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9859" y="127087"/>
            <a:ext cx="7544281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F55AE0-7CD6-4036-A97E-0B23C07E2047}"/>
              </a:ext>
            </a:extLst>
          </p:cNvPr>
          <p:cNvSpPr/>
          <p:nvPr/>
        </p:nvSpPr>
        <p:spPr>
          <a:xfrm>
            <a:off x="1107281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9557EA-8DBB-41C3-94BF-72FC65E05EFA}"/>
                  </a:ext>
                </a:extLst>
              </p14:cNvPr>
              <p14:cNvContentPartPr/>
              <p14:nvPr/>
            </p14:nvContentPartPr>
            <p14:xfrm>
              <a:off x="495360" y="409680"/>
              <a:ext cx="3167280" cy="1366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9557EA-8DBB-41C3-94BF-72FC65E05E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0" y="400320"/>
                <a:ext cx="3186000" cy="13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62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364" y="127087"/>
            <a:ext cx="7555271" cy="4889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8523DB-871F-4EEC-8E8A-E9047699F69B}"/>
              </a:ext>
            </a:extLst>
          </p:cNvPr>
          <p:cNvSpPr/>
          <p:nvPr/>
        </p:nvSpPr>
        <p:spPr>
          <a:xfrm>
            <a:off x="1114425" y="3693318"/>
            <a:ext cx="2964656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D8B7B7-A3C5-4CBD-A0A5-0A5BCC4C5198}"/>
              </a:ext>
            </a:extLst>
          </p:cNvPr>
          <p:cNvSpPr/>
          <p:nvPr/>
        </p:nvSpPr>
        <p:spPr>
          <a:xfrm>
            <a:off x="1107281" y="3814764"/>
            <a:ext cx="2964656" cy="2667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2834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1730" y="127087"/>
            <a:ext cx="7560540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511299-AD4D-4E74-8814-0B78FC0261C8}"/>
              </a:ext>
            </a:extLst>
          </p:cNvPr>
          <p:cNvSpPr/>
          <p:nvPr/>
        </p:nvSpPr>
        <p:spPr>
          <a:xfrm>
            <a:off x="1107280" y="3829049"/>
            <a:ext cx="3021807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BF0A37-251D-453F-B97F-8D041732A405}"/>
              </a:ext>
            </a:extLst>
          </p:cNvPr>
          <p:cNvSpPr/>
          <p:nvPr/>
        </p:nvSpPr>
        <p:spPr>
          <a:xfrm>
            <a:off x="1100136" y="3950495"/>
            <a:ext cx="3021807" cy="2667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14963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0289" y="127087"/>
            <a:ext cx="7563422" cy="488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BE1615-76A2-44A5-904D-816BBB12F43E}"/>
              </a:ext>
            </a:extLst>
          </p:cNvPr>
          <p:cNvSpPr/>
          <p:nvPr/>
        </p:nvSpPr>
        <p:spPr>
          <a:xfrm>
            <a:off x="1107280" y="3707605"/>
            <a:ext cx="3021807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5CAF7-39D5-4D61-B08A-21D9596CE5D4}"/>
              </a:ext>
            </a:extLst>
          </p:cNvPr>
          <p:cNvSpPr/>
          <p:nvPr/>
        </p:nvSpPr>
        <p:spPr>
          <a:xfrm>
            <a:off x="1100136" y="3829051"/>
            <a:ext cx="3021807" cy="2667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51307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6044" y="129623"/>
            <a:ext cx="7571912" cy="4884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9B0BD4-ED4D-4508-A402-C368C12B0A78}"/>
              </a:ext>
            </a:extLst>
          </p:cNvPr>
          <p:cNvSpPr/>
          <p:nvPr/>
        </p:nvSpPr>
        <p:spPr>
          <a:xfrm>
            <a:off x="1100136" y="3714749"/>
            <a:ext cx="3021807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C69EE-C0FB-4E51-89BA-783EB22F546C}"/>
              </a:ext>
            </a:extLst>
          </p:cNvPr>
          <p:cNvSpPr/>
          <p:nvPr/>
        </p:nvSpPr>
        <p:spPr>
          <a:xfrm>
            <a:off x="1092992" y="3836195"/>
            <a:ext cx="3021807" cy="2667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99644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24A7-860A-4F3D-9A3B-2ED71466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9B620-9D20-4F71-933C-4A203F6B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5652" y="129623"/>
            <a:ext cx="7552696" cy="4884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AD7B57-B2AE-4524-AC69-8F2A4E3D000C}"/>
              </a:ext>
            </a:extLst>
          </p:cNvPr>
          <p:cNvSpPr/>
          <p:nvPr/>
        </p:nvSpPr>
        <p:spPr>
          <a:xfrm>
            <a:off x="1107280" y="3700462"/>
            <a:ext cx="3021807" cy="12144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25D7A-A975-48B0-BE71-91E1A7090D44}"/>
              </a:ext>
            </a:extLst>
          </p:cNvPr>
          <p:cNvSpPr/>
          <p:nvPr/>
        </p:nvSpPr>
        <p:spPr>
          <a:xfrm>
            <a:off x="1100136" y="3821908"/>
            <a:ext cx="3021807" cy="26670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88225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3"/>
          <p:cNvSpPr/>
          <p:nvPr/>
        </p:nvSpPr>
        <p:spPr>
          <a:xfrm>
            <a:off x="1673398" y="2057550"/>
            <a:ext cx="1028400" cy="10284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/>
          </p:nvPr>
        </p:nvSpPr>
        <p:spPr>
          <a:xfrm>
            <a:off x="2886450" y="2206050"/>
            <a:ext cx="463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Zaključak</a:t>
            </a:r>
          </a:p>
        </p:txBody>
      </p:sp>
      <p:sp>
        <p:nvSpPr>
          <p:cNvPr id="1101" name="Google Shape;1101;p63"/>
          <p:cNvSpPr txBox="1">
            <a:spLocks noGrp="1"/>
          </p:cNvSpPr>
          <p:nvPr>
            <p:ph type="title" idx="2"/>
          </p:nvPr>
        </p:nvSpPr>
        <p:spPr>
          <a:xfrm>
            <a:off x="1638898" y="20230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4</a:t>
            </a:r>
            <a:endParaRPr dirty="0"/>
          </a:p>
        </p:txBody>
      </p:sp>
      <p:grpSp>
        <p:nvGrpSpPr>
          <p:cNvPr id="1102" name="Google Shape;1102;p63"/>
          <p:cNvGrpSpPr/>
          <p:nvPr/>
        </p:nvGrpSpPr>
        <p:grpSpPr>
          <a:xfrm>
            <a:off x="7458600" y="2721175"/>
            <a:ext cx="586800" cy="586800"/>
            <a:chOff x="3589550" y="-1003725"/>
            <a:chExt cx="586800" cy="586800"/>
          </a:xfrm>
        </p:grpSpPr>
        <p:sp>
          <p:nvSpPr>
            <p:cNvPr id="1103" name="Google Shape;1103;p63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707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342;p71">
            <a:extLst>
              <a:ext uri="{FF2B5EF4-FFF2-40B4-BE49-F238E27FC236}">
                <a16:creationId xmlns:a16="http://schemas.microsoft.com/office/drawing/2014/main" id="{7DFEEAB2-CE74-4904-90B3-6B6C486439B8}"/>
              </a:ext>
            </a:extLst>
          </p:cNvPr>
          <p:cNvSpPr/>
          <p:nvPr/>
        </p:nvSpPr>
        <p:spPr>
          <a:xfrm>
            <a:off x="3103650" y="2811469"/>
            <a:ext cx="29367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44;p71">
            <a:extLst>
              <a:ext uri="{FF2B5EF4-FFF2-40B4-BE49-F238E27FC236}">
                <a16:creationId xmlns:a16="http://schemas.microsoft.com/office/drawing/2014/main" id="{9248567B-9EEE-4406-A73B-BA5818448C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2550" y="1484428"/>
            <a:ext cx="3858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Hvala na pažnji</a:t>
            </a:r>
            <a:r>
              <a:rPr lang="en" sz="3600" dirty="0"/>
              <a:t>!</a:t>
            </a:r>
            <a:endParaRPr sz="3600" dirty="0"/>
          </a:p>
        </p:txBody>
      </p:sp>
      <p:sp>
        <p:nvSpPr>
          <p:cNvPr id="24" name="Google Shape;1345;p71">
            <a:extLst>
              <a:ext uri="{FF2B5EF4-FFF2-40B4-BE49-F238E27FC236}">
                <a16:creationId xmlns:a16="http://schemas.microsoft.com/office/drawing/2014/main" id="{03D135A4-DA5F-4C41-924C-AB527F77C352}"/>
              </a:ext>
            </a:extLst>
          </p:cNvPr>
          <p:cNvSpPr txBox="1"/>
          <p:nvPr/>
        </p:nvSpPr>
        <p:spPr>
          <a:xfrm>
            <a:off x="3214950" y="2876869"/>
            <a:ext cx="2714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b="1" dirty="0">
                <a:solidFill>
                  <a:schemeClr val="lt1"/>
                </a:solidFill>
                <a:latin typeface="Saira"/>
                <a:ea typeface="Saira"/>
                <a:cs typeface="Saira"/>
                <a:sym typeface="Saira"/>
              </a:rPr>
              <a:t>Pitanja???</a:t>
            </a:r>
            <a:endParaRPr sz="2400" b="1" dirty="0">
              <a:solidFill>
                <a:schemeClr val="lt1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/>
          <p:nvPr/>
        </p:nvSpPr>
        <p:spPr>
          <a:xfrm>
            <a:off x="4057800" y="1320502"/>
            <a:ext cx="1028400" cy="10284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1"/>
          <p:cNvSpPr txBox="1">
            <a:spLocks noGrp="1"/>
          </p:cNvSpPr>
          <p:nvPr>
            <p:ph type="title"/>
          </p:nvPr>
        </p:nvSpPr>
        <p:spPr>
          <a:xfrm>
            <a:off x="927300" y="2380502"/>
            <a:ext cx="7289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</a:t>
            </a:r>
            <a:endParaRPr dirty="0"/>
          </a:p>
        </p:txBody>
      </p:sp>
      <p:sp>
        <p:nvSpPr>
          <p:cNvPr id="586" name="Google Shape;586;p41"/>
          <p:cNvSpPr txBox="1">
            <a:spLocks noGrp="1"/>
          </p:cNvSpPr>
          <p:nvPr>
            <p:ph type="title" idx="2"/>
          </p:nvPr>
        </p:nvSpPr>
        <p:spPr>
          <a:xfrm>
            <a:off x="4059900" y="1322593"/>
            <a:ext cx="10242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713250" y="5683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Uvodna reč</a:t>
            </a:r>
            <a:endParaRPr dirty="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93" name="Google Shape;593;p42"/>
          <p:cNvSpPr txBox="1">
            <a:spLocks noGrp="1"/>
          </p:cNvSpPr>
          <p:nvPr>
            <p:ph type="body" idx="1"/>
          </p:nvPr>
        </p:nvSpPr>
        <p:spPr>
          <a:xfrm>
            <a:off x="1504856" y="1263113"/>
            <a:ext cx="56628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err="1">
                <a:effectLst/>
                <a:latin typeface="Montserrat Alternates ExtraBold" panose="020B0604020202020204" charset="0"/>
                <a:ea typeface="NSimSun" panose="02010609030101010101" pitchFamily="49" charset="-122"/>
              </a:rPr>
              <a:t>Porast</a:t>
            </a:r>
            <a:r>
              <a:rPr lang="en-US" dirty="0">
                <a:effectLst/>
                <a:latin typeface="Montserrat Alternates ExtraBold" panose="020B0604020202020204" charset="0"/>
                <a:ea typeface="NSimSun" panose="02010609030101010101" pitchFamily="49" charset="-122"/>
              </a:rPr>
              <a:t> </a:t>
            </a:r>
            <a:r>
              <a:rPr lang="en-US" dirty="0" err="1">
                <a:effectLst/>
                <a:latin typeface="Montserrat Alternates ExtraBold" panose="020B0604020202020204" charset="0"/>
                <a:ea typeface="NSimSun" panose="02010609030101010101" pitchFamily="49" charset="-122"/>
              </a:rPr>
              <a:t>koli</a:t>
            </a: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čine podataka</a:t>
            </a:r>
            <a:endParaRPr lang="sr-Latn-RS" dirty="0">
              <a:effectLst/>
              <a:latin typeface="Montserrat Alternates ExtraBold" panose="020B0604020202020204" charset="0"/>
              <a:ea typeface="NSimSun" panose="02010609030101010101" pitchFamily="49" charset="-122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Indeksi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MongoDB </a:t>
            </a:r>
            <a:endParaRPr lang="en-US" dirty="0">
              <a:latin typeface="Montserrat Alternates ExtraBold" panose="020B0604020202020204" charset="0"/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latin typeface="Montserrat Alternates ExtraBold" panose="020B0604020202020204" charset="0"/>
              </a:rPr>
              <a:t>MongoDB Compass </a:t>
            </a:r>
            <a:r>
              <a:rPr lang="en-US" sz="1400" dirty="0" err="1">
                <a:latin typeface="Montserrat Alternates ExtraBold" panose="020B0604020202020204" charset="0"/>
              </a:rPr>
              <a:t>i</a:t>
            </a:r>
            <a:r>
              <a:rPr lang="en-US" sz="1400" dirty="0">
                <a:latin typeface="Montserrat Alternates ExtraBold" panose="020B0604020202020204" charset="0"/>
              </a:rPr>
              <a:t> Studio3T</a:t>
            </a:r>
            <a:br>
              <a:rPr lang="pl-PL" sz="1400" dirty="0">
                <a:latin typeface="Montserrat Alternates ExtraBold" panose="020B0604020202020204" charset="0"/>
              </a:rPr>
            </a:br>
            <a:endParaRPr lang="pl-PL" sz="1400" dirty="0">
              <a:latin typeface="Montserrat Alternates Extra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55AAB-0123-4467-A845-28B50F19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35" y="1263113"/>
            <a:ext cx="1223963" cy="143437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5D89B3C-5E2F-420B-9B59-BFA8E46B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2422" y="3414713"/>
            <a:ext cx="1743075" cy="7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9C79E3-C3A4-4551-BE94-61941CAE2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504" y="2935104"/>
            <a:ext cx="1629046" cy="1629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3"/>
          <p:cNvSpPr/>
          <p:nvPr/>
        </p:nvSpPr>
        <p:spPr>
          <a:xfrm>
            <a:off x="1673398" y="2057550"/>
            <a:ext cx="1028400" cy="1028400"/>
          </a:xfrm>
          <a:prstGeom prst="roundRect">
            <a:avLst>
              <a:gd name="adj" fmla="val 3116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title"/>
          </p:nvPr>
        </p:nvSpPr>
        <p:spPr>
          <a:xfrm>
            <a:off x="2890948" y="2206050"/>
            <a:ext cx="4632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sr-Latn-RS" dirty="0"/>
              <a:t>Indeksi i MongoDB</a:t>
            </a:r>
          </a:p>
        </p:txBody>
      </p:sp>
      <p:sp>
        <p:nvSpPr>
          <p:cNvPr id="1101" name="Google Shape;1101;p63"/>
          <p:cNvSpPr txBox="1">
            <a:spLocks noGrp="1"/>
          </p:cNvSpPr>
          <p:nvPr>
            <p:ph type="title" idx="2"/>
          </p:nvPr>
        </p:nvSpPr>
        <p:spPr>
          <a:xfrm>
            <a:off x="1638898" y="2023050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02" name="Google Shape;1102;p63"/>
          <p:cNvGrpSpPr/>
          <p:nvPr/>
        </p:nvGrpSpPr>
        <p:grpSpPr>
          <a:xfrm>
            <a:off x="7458600" y="2721175"/>
            <a:ext cx="586800" cy="586800"/>
            <a:chOff x="3589550" y="-1003725"/>
            <a:chExt cx="586800" cy="586800"/>
          </a:xfrm>
        </p:grpSpPr>
        <p:sp>
          <p:nvSpPr>
            <p:cNvPr id="1103" name="Google Shape;1103;p63"/>
            <p:cNvSpPr/>
            <p:nvPr/>
          </p:nvSpPr>
          <p:spPr>
            <a:xfrm>
              <a:off x="3589550" y="-1003725"/>
              <a:ext cx="586800" cy="586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3778700" y="-814575"/>
              <a:ext cx="208500" cy="208500"/>
            </a:xfrm>
            <a:prstGeom prst="mathPlus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Struktura indeksa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9BDCC-E8BF-483C-A363-507B9EFA0A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97" y="1712119"/>
            <a:ext cx="426275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Atributi indeksa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593;p42">
            <a:extLst>
              <a:ext uri="{FF2B5EF4-FFF2-40B4-BE49-F238E27FC236}">
                <a16:creationId xmlns:a16="http://schemas.microsoft.com/office/drawing/2014/main" id="{C7E73544-455A-4796-B362-C7E375598097}"/>
              </a:ext>
            </a:extLst>
          </p:cNvPr>
          <p:cNvSpPr txBox="1">
            <a:spLocks/>
          </p:cNvSpPr>
          <p:nvPr/>
        </p:nvSpPr>
        <p:spPr>
          <a:xfrm>
            <a:off x="1797750" y="1677352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0" i="0" u="none" strike="noStrike" cap="none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Tip pristupa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Vreme pristupa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Vreme umetanja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Dodatan prostor </a:t>
            </a:r>
            <a:br>
              <a:rPr lang="pl-PL" sz="1400" dirty="0">
                <a:latin typeface="Montserrat Alternates ExtraBold" panose="020B0604020202020204" charset="0"/>
              </a:rPr>
            </a:br>
            <a:endParaRPr lang="pl-PL" sz="1400" dirty="0">
              <a:latin typeface="Montserrat Alternate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1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713225" y="54865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Metode indeksiranja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593;p42">
            <a:extLst>
              <a:ext uri="{FF2B5EF4-FFF2-40B4-BE49-F238E27FC236}">
                <a16:creationId xmlns:a16="http://schemas.microsoft.com/office/drawing/2014/main" id="{C7E73544-455A-4796-B362-C7E375598097}"/>
              </a:ext>
            </a:extLst>
          </p:cNvPr>
          <p:cNvSpPr txBox="1">
            <a:spLocks/>
          </p:cNvSpPr>
          <p:nvPr/>
        </p:nvSpPr>
        <p:spPr>
          <a:xfrm>
            <a:off x="1452506" y="1645969"/>
            <a:ext cx="5662800" cy="21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0" i="0" u="none" strike="noStrike" cap="none">
                <a:solidFill>
                  <a:schemeClr val="lt1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1600" b="1" i="0" u="none" strike="noStrike" cap="none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Klasterizovano indeksiranje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Neklasterizovano ili sekundarno indeksiranje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pl-PL" dirty="0">
                <a:latin typeface="Montserrat Alternates ExtraBold" panose="020B0604020202020204" charset="0"/>
              </a:rPr>
              <a:t>Indeksiranje na više nivoa</a:t>
            </a:r>
            <a:br>
              <a:rPr lang="pl-PL" sz="1400" dirty="0">
                <a:latin typeface="Montserrat Alternates ExtraBold" panose="020B0604020202020204" charset="0"/>
              </a:rPr>
            </a:br>
            <a:endParaRPr lang="pl-PL" sz="1400" dirty="0">
              <a:latin typeface="Montserrat Alternate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7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1745400" y="529000"/>
            <a:ext cx="5653200" cy="496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 txBox="1">
            <a:spLocks noGrp="1"/>
          </p:cNvSpPr>
          <p:nvPr>
            <p:ph type="title"/>
          </p:nvPr>
        </p:nvSpPr>
        <p:spPr>
          <a:xfrm>
            <a:off x="1941950" y="470069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200000"/>
              </a:lnSpc>
            </a:pPr>
            <a:r>
              <a:rPr lang="sr-Latn-RS" dirty="0">
                <a:latin typeface="Montserrat Alternates ExtraBold" panose="020B0604020202020204" charset="0"/>
                <a:ea typeface="NSimSun" panose="02010609030101010101" pitchFamily="49" charset="-122"/>
              </a:rPr>
              <a:t>Klasterizovano indeksiranje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5E540-411E-431F-8468-AA5C4BE52B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90" y="1221264"/>
            <a:ext cx="5731510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ternative Data for Investments by Slidesgo">
  <a:themeElements>
    <a:clrScheme name="Simple Light">
      <a:dk1>
        <a:srgbClr val="282829"/>
      </a:dk1>
      <a:lt1>
        <a:srgbClr val="FFFFFF"/>
      </a:lt1>
      <a:dk2>
        <a:srgbClr val="3335D1"/>
      </a:dk2>
      <a:lt2>
        <a:srgbClr val="FF882F"/>
      </a:lt2>
      <a:accent1>
        <a:srgbClr val="D54B93"/>
      </a:accent1>
      <a:accent2>
        <a:srgbClr val="E6E6E6"/>
      </a:accent2>
      <a:accent3>
        <a:srgbClr val="FD7EC0"/>
      </a:accent3>
      <a:accent4>
        <a:srgbClr val="1D1E7C"/>
      </a:accent4>
      <a:accent5>
        <a:srgbClr val="CE80FF"/>
      </a:accent5>
      <a:accent6>
        <a:srgbClr val="FEAEE1"/>
      </a:accent6>
      <a:hlink>
        <a:srgbClr val="FF88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126</Words>
  <Application>Microsoft Office PowerPoint</Application>
  <PresentationFormat>On-screen Show (16:9)</PresentationFormat>
  <Paragraphs>48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Comfortaa Medium</vt:lpstr>
      <vt:lpstr>Nunito Sans</vt:lpstr>
      <vt:lpstr>Alef</vt:lpstr>
      <vt:lpstr>Wingdings</vt:lpstr>
      <vt:lpstr>Montserrat Alternates ExtraBold</vt:lpstr>
      <vt:lpstr>Saira</vt:lpstr>
      <vt:lpstr>Dosis</vt:lpstr>
      <vt:lpstr>Alternative Data for Investments by Slidesgo</vt:lpstr>
      <vt:lpstr>   Sistemi baza podataka Interna struktura I organizacija indeksa kod MongoDB baze podataka  </vt:lpstr>
      <vt:lpstr>01</vt:lpstr>
      <vt:lpstr>Uvod</vt:lpstr>
      <vt:lpstr>Uvodna reč</vt:lpstr>
      <vt:lpstr>Indeksi i MongoDB</vt:lpstr>
      <vt:lpstr>Struktura indeksa</vt:lpstr>
      <vt:lpstr>Atributi indeksa</vt:lpstr>
      <vt:lpstr>Metode indeksiranja</vt:lpstr>
      <vt:lpstr>Klasterizovano indeksiranje</vt:lpstr>
      <vt:lpstr>Sekundarno indeksiranje</vt:lpstr>
      <vt:lpstr>Indeksiranje na više nivoa</vt:lpstr>
      <vt:lpstr>Struktura indeksa kod MongoDB</vt:lpstr>
      <vt:lpstr>Tipovi indeksa kod MongoDB</vt:lpstr>
      <vt:lpstr>Primer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Vizuelizacija podataka Poređenje alata za vizualizaciju</dc:title>
  <cp:lastModifiedBy>David Bosnic</cp:lastModifiedBy>
  <cp:revision>52</cp:revision>
  <dcterms:modified xsi:type="dcterms:W3CDTF">2022-05-05T20:21:12Z</dcterms:modified>
</cp:coreProperties>
</file>